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7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4309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c0f4c61c-d744-48a4-87b8-9a00eb42d0bb?pitch-bytes=3238402&amp;pitch-content-type=image%2Fpng"/>
          <p:cNvPicPr>
            <a:picLocks noChangeAspect="1"/>
          </p:cNvPicPr>
          <p:nvPr/>
        </p:nvPicPr>
        <p:blipFill>
          <a:blip r:embed="rId3"/>
          <a:srcRect t="27500" b="2750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73610" y="2849822"/>
            <a:ext cx="82296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8100"/>
              </a:lnSpc>
            </a:pPr>
            <a:r>
              <a:rPr lang="en-US" sz="9000" b="0" kern="0" spc="-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PHILAUTIA</a:t>
            </a:r>
            <a:endParaRPr lang="en-US" sz="9000" dirty="0"/>
          </a:p>
        </p:txBody>
      </p:sp>
      <p:sp>
        <p:nvSpPr>
          <p:cNvPr id="5" name="Shape 1"/>
          <p:cNvSpPr/>
          <p:nvPr/>
        </p:nvSpPr>
        <p:spPr>
          <a:xfrm>
            <a:off x="475225" y="416015"/>
            <a:ext cx="8193426" cy="0"/>
          </a:xfrm>
          <a:prstGeom prst="line">
            <a:avLst/>
          </a:prstGeom>
          <a:solidFill>
            <a:srgbClr val="9D7948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2"/>
          <p:cNvSpPr/>
          <p:nvPr/>
        </p:nvSpPr>
        <p:spPr>
          <a:xfrm>
            <a:off x="3290717" y="3551517"/>
            <a:ext cx="2743200" cy="9953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7838"/>
              </a:lnSpc>
            </a:pPr>
            <a:r>
              <a:rPr lang="en-US" sz="1400" b="0" kern="0" spc="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BY YANA MIDHA</a:t>
            </a:r>
            <a:endParaRPr lang="en-US" sz="712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3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3ab244a2-6a6c-497a-a9f1-5922871c108c?pitch-bytes=1933376&amp;pitch-content-type=image%2Fpng"/>
          <p:cNvPicPr>
            <a:picLocks noChangeAspect="1"/>
          </p:cNvPicPr>
          <p:nvPr/>
        </p:nvPicPr>
        <p:blipFill>
          <a:blip r:embed="rId3"/>
          <a:srcRect l="3" r="3"/>
          <a:stretch/>
        </p:blipFill>
        <p:spPr>
          <a:xfrm>
            <a:off x="6658284" y="-1969"/>
            <a:ext cx="2486795" cy="514542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6914" y="619125"/>
            <a:ext cx="4572000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6413"/>
              </a:lnSpc>
            </a:pPr>
            <a:r>
              <a:rPr lang="en-US" sz="71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ABOUT </a:t>
            </a:r>
            <a:endParaRPr lang="en-US" sz="7125" dirty="0"/>
          </a:p>
        </p:txBody>
      </p:sp>
      <p:sp>
        <p:nvSpPr>
          <p:cNvPr id="5" name="Text 1"/>
          <p:cNvSpPr/>
          <p:nvPr/>
        </p:nvSpPr>
        <p:spPr>
          <a:xfrm>
            <a:off x="647105" y="1430523"/>
            <a:ext cx="7315200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6413"/>
              </a:lnSpc>
            </a:pPr>
            <a:r>
              <a:rPr lang="en-US" sz="71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PHILAUTIA</a:t>
            </a:r>
            <a:endParaRPr lang="en-US" sz="7125" dirty="0"/>
          </a:p>
        </p:txBody>
      </p:sp>
      <p:sp>
        <p:nvSpPr>
          <p:cNvPr id="6" name="Shape 2"/>
          <p:cNvSpPr/>
          <p:nvPr/>
        </p:nvSpPr>
        <p:spPr>
          <a:xfrm>
            <a:off x="475225" y="416015"/>
            <a:ext cx="8193426" cy="0"/>
          </a:xfrm>
          <a:prstGeom prst="line">
            <a:avLst/>
          </a:prstGeom>
          <a:solidFill>
            <a:srgbClr val="9D7948"/>
          </a:solidFill>
          <a:ln w="5292">
            <a:solidFill>
              <a:srgbClr val="9D7948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3"/>
          <p:cNvSpPr/>
          <p:nvPr/>
        </p:nvSpPr>
        <p:spPr>
          <a:xfrm>
            <a:off x="758803" y="2720940"/>
            <a:ext cx="4572000" cy="1400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013"/>
              </a:lnSpc>
            </a:pPr>
            <a:r>
              <a:rPr lang="en-US" sz="700" b="0" kern="0" spc="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 </a:t>
            </a:r>
            <a:r>
              <a:rPr lang="en-US" sz="1000" b="0" kern="0" spc="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We believe that self-love is the foundation of true beauty. </a:t>
            </a:r>
            <a:endParaRPr lang="en-US" sz="675" dirty="0"/>
          </a:p>
          <a:p>
            <a:pPr algn="l">
              <a:lnSpc>
                <a:spcPts val="1575"/>
              </a:lnSpc>
            </a:pPr>
            <a:r>
              <a:rPr lang="en-US" sz="1000" b="0" kern="0" spc="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Our  mission is to empower you to embrace your natural beauty, enhance your self-confidence, and nurture your skin with the care it deserves. </a:t>
            </a:r>
            <a:endParaRPr lang="en-US" sz="675" dirty="0"/>
          </a:p>
          <a:p>
            <a:pPr algn="l">
              <a:lnSpc>
                <a:spcPts val="1575"/>
              </a:lnSpc>
            </a:pPr>
            <a:r>
              <a:rPr lang="en-US" sz="1000" b="0" kern="0" spc="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We are more than  just a skincare brand.</a:t>
            </a:r>
            <a:endParaRPr lang="en-US" sz="675" dirty="0"/>
          </a:p>
          <a:p>
            <a:pPr algn="l">
              <a:lnSpc>
                <a:spcPts val="1575"/>
              </a:lnSpc>
            </a:pPr>
            <a:r>
              <a:rPr lang="en-US" sz="1000" b="0" kern="0" spc="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We are your partner in the journey towards self-love and</a:t>
            </a:r>
            <a:endParaRPr lang="en-US" sz="675" dirty="0"/>
          </a:p>
          <a:p>
            <a:pPr algn="l">
              <a:lnSpc>
                <a:spcPts val="1575"/>
              </a:lnSpc>
            </a:pPr>
            <a:r>
              <a:rPr lang="en-US" sz="1000" b="0" kern="0" spc="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self-care.</a:t>
            </a:r>
            <a:endParaRPr lang="en-US" sz="67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4F4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80057" y="1394166"/>
            <a:ext cx="8229600" cy="2443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6413"/>
              </a:lnSpc>
            </a:pPr>
            <a:r>
              <a:rPr lang="en-US" sz="45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“WE WANT YOU TO</a:t>
            </a:r>
            <a:endParaRPr lang="en-US" sz="7125" dirty="0"/>
          </a:p>
          <a:p>
            <a:pPr algn="ctr">
              <a:lnSpc>
                <a:spcPts val="6413"/>
              </a:lnSpc>
            </a:pPr>
            <a:r>
              <a:rPr lang="en-US" sz="45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FEEL CONFIDENT, COMFORTABLE,</a:t>
            </a:r>
            <a:endParaRPr lang="en-US" sz="7125" dirty="0"/>
          </a:p>
          <a:p>
            <a:pPr algn="ctr">
              <a:lnSpc>
                <a:spcPts val="6413"/>
              </a:lnSpc>
            </a:pPr>
            <a:r>
              <a:rPr lang="en-US" sz="45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AND YOURSELF .”</a:t>
            </a:r>
            <a:endParaRPr lang="en-US" sz="7125" dirty="0"/>
          </a:p>
        </p:txBody>
      </p:sp>
      <p:sp>
        <p:nvSpPr>
          <p:cNvPr id="4" name="Shape 1"/>
          <p:cNvSpPr/>
          <p:nvPr/>
        </p:nvSpPr>
        <p:spPr>
          <a:xfrm>
            <a:off x="475225" y="416015"/>
            <a:ext cx="8193426" cy="0"/>
          </a:xfrm>
          <a:prstGeom prst="line">
            <a:avLst/>
          </a:prstGeom>
          <a:solidFill>
            <a:srgbClr val="9D7948"/>
          </a:solidFill>
          <a:ln w="5292">
            <a:solidFill>
              <a:srgbClr val="9D7948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3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45904" y="1894759"/>
            <a:ext cx="82296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1800"/>
              </a:lnSpc>
            </a:pPr>
            <a:r>
              <a:rPr lang="en-US" sz="12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It's important to use products that suit your skin type and address your specific concerns.</a:t>
            </a:r>
            <a:endParaRPr lang="en-US" sz="975" dirty="0"/>
          </a:p>
          <a:p>
            <a:pPr algn="ctr">
              <a:lnSpc>
                <a:spcPts val="1800"/>
              </a:lnSpc>
            </a:pPr>
            <a:r>
              <a:rPr lang="en-US" sz="12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Signup on our Website and get personalized skincare tips.</a:t>
            </a:r>
            <a:endParaRPr lang="en-US" sz="975" dirty="0"/>
          </a:p>
          <a:p>
            <a:pPr algn="ctr">
              <a:lnSpc>
                <a:spcPts val="1800"/>
              </a:lnSpc>
            </a:pPr>
            <a:r>
              <a:rPr lang="en-US" sz="12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Healthy skin is not just about appearance.It plays a crucial role in your overall well-being and quality of life.</a:t>
            </a:r>
            <a:endParaRPr lang="en-US" sz="975" dirty="0"/>
          </a:p>
          <a:p>
            <a:pPr algn="ctr">
              <a:lnSpc>
                <a:spcPts val="1800"/>
              </a:lnSpc>
            </a:pPr>
            <a:r>
              <a:rPr lang="en-US" sz="12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Healthy skin can boost self-esteem and confidence.</a:t>
            </a:r>
            <a:endParaRPr lang="en-US" sz="975" dirty="0"/>
          </a:p>
        </p:txBody>
      </p:sp>
      <p:sp>
        <p:nvSpPr>
          <p:cNvPr id="4" name="Text 1"/>
          <p:cNvSpPr/>
          <p:nvPr/>
        </p:nvSpPr>
        <p:spPr>
          <a:xfrm>
            <a:off x="523460" y="619125"/>
            <a:ext cx="8229600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6413"/>
              </a:lnSpc>
            </a:pPr>
            <a:r>
              <a:rPr lang="en-US" sz="45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YOUR  GATEWAY TO  CLEAR  SKIN</a:t>
            </a:r>
            <a:endParaRPr lang="en-US" sz="7125" dirty="0"/>
          </a:p>
        </p:txBody>
      </p:sp>
      <p:pic>
        <p:nvPicPr>
          <p:cNvPr id="5" name="Image 0" descr="https://pitch-assets-ccb95893-de3f-4266-973c-20049231b248.s3.eu-west-1.amazonaws.com/35013bdd-2eb9-48bc-8d15-0de6deb478dd?pitch-bytes=580929&amp;pitch-content-type=image%2Fpng"/>
          <p:cNvPicPr>
            <a:picLocks noChangeAspect="1"/>
          </p:cNvPicPr>
          <p:nvPr/>
        </p:nvPicPr>
        <p:blipFill>
          <a:blip r:embed="rId3"/>
          <a:srcRect l="14" r="14"/>
          <a:stretch/>
        </p:blipFill>
        <p:spPr>
          <a:xfrm>
            <a:off x="455" y="3857147"/>
            <a:ext cx="9143972" cy="1286231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475225" y="416015"/>
            <a:ext cx="8193426" cy="0"/>
          </a:xfrm>
          <a:prstGeom prst="line">
            <a:avLst/>
          </a:prstGeom>
          <a:solidFill>
            <a:srgbClr val="9D7948"/>
          </a:solidFill>
          <a:ln w="5292">
            <a:solidFill>
              <a:srgbClr val="9D7948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1F2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39043" y="1818444"/>
            <a:ext cx="8229600" cy="274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160"/>
              </a:lnSpc>
            </a:pPr>
            <a:r>
              <a:rPr lang="en-US" sz="24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GUIDE</a:t>
            </a:r>
            <a:endParaRPr lang="en-US" sz="2400" dirty="0"/>
          </a:p>
        </p:txBody>
      </p:sp>
      <p:sp>
        <p:nvSpPr>
          <p:cNvPr id="4" name="Shape 1"/>
          <p:cNvSpPr/>
          <p:nvPr/>
        </p:nvSpPr>
        <p:spPr>
          <a:xfrm>
            <a:off x="475225" y="416015"/>
            <a:ext cx="8193426" cy="0"/>
          </a:xfrm>
          <a:prstGeom prst="line">
            <a:avLst/>
          </a:prstGeom>
          <a:solidFill>
            <a:srgbClr val="9D7948"/>
          </a:solidFill>
          <a:ln w="5292">
            <a:solidFill>
              <a:srgbClr val="9D7948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478605" y="617126"/>
            <a:ext cx="8229600" cy="8143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6413"/>
              </a:lnSpc>
            </a:pPr>
            <a:r>
              <a:rPr lang="en-US" sz="71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OUR SERVICES: </a:t>
            </a:r>
            <a:endParaRPr lang="en-US" sz="7125" dirty="0"/>
          </a:p>
        </p:txBody>
      </p:sp>
      <p:sp>
        <p:nvSpPr>
          <p:cNvPr id="6" name="Text 3"/>
          <p:cNvSpPr/>
          <p:nvPr/>
        </p:nvSpPr>
        <p:spPr>
          <a:xfrm>
            <a:off x="537678" y="2216954"/>
            <a:ext cx="5486400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The content on our is a comprehensive guide to a daily skincare routine</a:t>
            </a:r>
            <a:endParaRPr lang="en-US" sz="1050" dirty="0"/>
          </a:p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for both daytime and nighttime, covering various essential steps, including</a:t>
            </a:r>
            <a:endParaRPr lang="en-US" sz="1050" dirty="0"/>
          </a:p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cleansing, toning, treatment, moisturizing, and sun protection. It is informative</a:t>
            </a:r>
            <a:endParaRPr lang="en-US" sz="1050" dirty="0"/>
          </a:p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and well-structured to provide valuable information to users interested in</a:t>
            </a:r>
            <a:endParaRPr lang="en-US" sz="1050" dirty="0"/>
          </a:p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maintaining healthy and radiant skin.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539436" y="3967301"/>
            <a:ext cx="36576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Our website categorizes different skin types and provides information about each and give user personlized tips.</a:t>
            </a:r>
            <a:endParaRPr lang="en-US" sz="975" dirty="0"/>
          </a:p>
        </p:txBody>
      </p:sp>
      <p:sp>
        <p:nvSpPr>
          <p:cNvPr id="8" name="Text 5"/>
          <p:cNvSpPr/>
          <p:nvPr/>
        </p:nvSpPr>
        <p:spPr>
          <a:xfrm>
            <a:off x="537678" y="3428061"/>
            <a:ext cx="823679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160"/>
              </a:lnSpc>
            </a:pPr>
            <a:r>
              <a:rPr lang="en-US" sz="24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SKIN TYPE ANALYSIS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1F2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7859" y="639765"/>
            <a:ext cx="82296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700"/>
              </a:lnSpc>
            </a:pPr>
            <a:r>
              <a:rPr lang="en-US" sz="30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LIP CARE TIPS</a:t>
            </a:r>
            <a:endParaRPr lang="en-US" sz="2400" dirty="0"/>
          </a:p>
        </p:txBody>
      </p:sp>
      <p:sp>
        <p:nvSpPr>
          <p:cNvPr id="4" name="Shape 1"/>
          <p:cNvSpPr/>
          <p:nvPr/>
        </p:nvSpPr>
        <p:spPr>
          <a:xfrm>
            <a:off x="475225" y="416015"/>
            <a:ext cx="8193426" cy="0"/>
          </a:xfrm>
          <a:prstGeom prst="line">
            <a:avLst/>
          </a:prstGeom>
          <a:solidFill>
            <a:srgbClr val="9D7948"/>
          </a:solidFill>
          <a:ln w="5292">
            <a:solidFill>
              <a:srgbClr val="9D7948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476494" y="1053035"/>
            <a:ext cx="5486400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Our website provides valuable information about lip care, offering</a:t>
            </a:r>
            <a:endParaRPr lang="en-US" sz="1050" dirty="0"/>
          </a:p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tips and guidance on keeping lips healthy and well-moisturized. It covers</a:t>
            </a:r>
            <a:endParaRPr lang="en-US" sz="1050" dirty="0"/>
          </a:p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various aspects of lip care, including hydration, sun protection, the use of lip products, and the importance of cleaning and exfoliation.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26857" y="2624032"/>
            <a:ext cx="3657600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Our website primarily consists of embedded YouTube videos featuring skincare tips from celebrities. The focus is on visual and video-based content.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476250" y="1548743"/>
            <a:ext cx="82296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8100"/>
              </a:lnSpc>
            </a:pPr>
            <a:r>
              <a:rPr lang="en-US" sz="30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TIPS FROM CELEBRITIES</a:t>
            </a:r>
            <a:endParaRPr lang="en-US" sz="9000" dirty="0"/>
          </a:p>
        </p:txBody>
      </p:sp>
      <p:sp>
        <p:nvSpPr>
          <p:cNvPr id="8" name="Text 5"/>
          <p:cNvSpPr/>
          <p:nvPr/>
        </p:nvSpPr>
        <p:spPr>
          <a:xfrm>
            <a:off x="476250" y="2916642"/>
            <a:ext cx="8229600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8100"/>
              </a:lnSpc>
            </a:pPr>
            <a:r>
              <a:rPr lang="en-US" sz="3000" b="0" kern="0" spc="-60" dirty="0">
                <a:solidFill>
                  <a:srgbClr val="9D7948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IMPORTANCE OF HAIR CARE</a:t>
            </a:r>
            <a:endParaRPr lang="en-US" sz="9000" dirty="0"/>
          </a:p>
        </p:txBody>
      </p:sp>
      <p:sp>
        <p:nvSpPr>
          <p:cNvPr id="9" name="Text 6"/>
          <p:cNvSpPr/>
          <p:nvPr/>
        </p:nvSpPr>
        <p:spPr>
          <a:xfrm>
            <a:off x="476250" y="4073941"/>
            <a:ext cx="4572000" cy="60007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Our website primarily consists of embedded YouTube videos featuring</a:t>
            </a:r>
            <a:endParaRPr lang="en-US" sz="975" dirty="0"/>
          </a:p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skincare tips from celebrities. It does not contain textual content or</a:t>
            </a:r>
            <a:endParaRPr lang="en-US" sz="975" dirty="0"/>
          </a:p>
          <a:p>
            <a:pPr algn="l">
              <a:lnSpc>
                <a:spcPts val="1575"/>
              </a:lnSpc>
            </a:pPr>
            <a:r>
              <a:rPr lang="en-US" sz="11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descriptions of the videos. The focus is on visual and video-based conten</a:t>
            </a:r>
            <a:r>
              <a:rPr lang="en-US" sz="1000" b="0" kern="0" spc="-12" dirty="0">
                <a:solidFill>
                  <a:srgbClr val="9D7948"/>
                </a:solidFill>
                <a:latin typeface="Aileron" pitchFamily="34" charset="0"/>
                <a:ea typeface="Aileron" pitchFamily="34" charset="-122"/>
                <a:cs typeface="Aileron" pitchFamily="34" charset="-120"/>
              </a:rPr>
              <a:t>t.</a:t>
            </a:r>
            <a:endParaRPr lang="en-US" sz="97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513c67c9-3949-4d24-9e9d-64695f35026c?pitch-bytes=2737886&amp;pitch-content-type=image%2Fpng"/>
          <p:cNvPicPr>
            <a:picLocks noChangeAspect="1"/>
          </p:cNvPicPr>
          <p:nvPr/>
        </p:nvPicPr>
        <p:blipFill>
          <a:blip r:embed="rId3"/>
          <a:srcRect t="31250" b="3125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475225" y="416015"/>
            <a:ext cx="8193426" cy="0"/>
          </a:xfrm>
          <a:prstGeom prst="line">
            <a:avLst/>
          </a:prstGeom>
          <a:solidFill>
            <a:srgbClr val="9D7948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1"/>
          <p:cNvSpPr/>
          <p:nvPr/>
        </p:nvSpPr>
        <p:spPr>
          <a:xfrm>
            <a:off x="614877" y="2610755"/>
            <a:ext cx="8229600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ctr">
              <a:lnSpc>
                <a:spcPts val="8100"/>
              </a:lnSpc>
            </a:pPr>
            <a:r>
              <a:rPr lang="en-US" sz="9000" b="0" kern="0" spc="-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THANK </a:t>
            </a:r>
            <a:endParaRPr lang="en-US" sz="9000" dirty="0"/>
          </a:p>
          <a:p>
            <a:pPr algn="ctr">
              <a:lnSpc>
                <a:spcPts val="8100"/>
              </a:lnSpc>
            </a:pPr>
            <a:r>
              <a:rPr lang="en-US" sz="9000" b="0" kern="0" spc="-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YOU</a:t>
            </a:r>
            <a:endParaRPr lang="en-US" sz="9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344</Words>
  <Application>Microsoft Office PowerPoint</Application>
  <PresentationFormat>On-screen Show (16:9)</PresentationFormat>
  <Paragraphs>45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Fraunces</vt:lpstr>
      <vt:lpstr>Aileron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philautia</dc:title>
  <dc:subject>PptxGenJS Presentation</dc:subject>
  <dc:creator>Pitch Software GmbH</dc:creator>
  <cp:lastModifiedBy>Pratibha Mehta</cp:lastModifiedBy>
  <cp:revision>2</cp:revision>
  <dcterms:created xsi:type="dcterms:W3CDTF">2023-10-26T06:41:28Z</dcterms:created>
  <dcterms:modified xsi:type="dcterms:W3CDTF">2023-10-26T08:01:14Z</dcterms:modified>
</cp:coreProperties>
</file>